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65" r:id="rId2"/>
    <p:sldId id="294" r:id="rId3"/>
    <p:sldId id="296" r:id="rId4"/>
    <p:sldId id="297" r:id="rId5"/>
    <p:sldId id="302" r:id="rId6"/>
    <p:sldId id="298" r:id="rId7"/>
    <p:sldId id="299" r:id="rId8"/>
    <p:sldId id="303" r:id="rId9"/>
    <p:sldId id="304" r:id="rId10"/>
    <p:sldId id="305" r:id="rId11"/>
    <p:sldId id="29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Организация и планирование строительства</a:t>
            </a:r>
            <a:br>
              <a:rPr lang="ru-RU" sz="4400" dirty="0" smtClean="0"/>
            </a:br>
            <a:r>
              <a:rPr lang="ru-RU" sz="4400" dirty="0" smtClean="0"/>
              <a:t> транспортных сооружений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Тема </a:t>
            </a:r>
            <a:r>
              <a:rPr lang="ru-RU" sz="5400" dirty="0"/>
              <a:t>1. Лекция </a:t>
            </a:r>
            <a:r>
              <a:rPr lang="ru-RU" sz="5400" dirty="0"/>
              <a:t>3</a:t>
            </a:r>
            <a:r>
              <a:rPr lang="ru-RU" sz="5400" dirty="0" smtClean="0"/>
              <a:t> 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kk-KZ" sz="4000" dirty="0"/>
              <a:t>Выбор методов организации дорожно-строительных работ</a:t>
            </a:r>
            <a:r>
              <a:rPr lang="ru-RU" sz="4000" dirty="0"/>
              <a:t/>
            </a:r>
            <a:br>
              <a:rPr lang="ru-RU" sz="4000" dirty="0"/>
            </a:b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980728"/>
            <a:ext cx="7920880" cy="1280890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 smtClean="0"/>
              <a:t>	</a:t>
            </a:r>
            <a:r>
              <a:rPr lang="ru-RU" sz="2000" b="1" dirty="0" smtClean="0"/>
              <a:t>Метод </a:t>
            </a:r>
            <a:r>
              <a:rPr lang="ru-RU" sz="2000" b="1" dirty="0"/>
              <a:t>организации работ определяет принципиальную направ­ленность решения основных организационных вопросов: последо­вательность производства работ и их взаимную увязку, струк­туру специализированных подразделений, расстановку, поря­док перемещения и взаимодействия трудовых и материаль­но-технических ресурсов, систему поставок материалов, порядок ввода дороги в эксплуатацию и т. д.</a:t>
            </a:r>
            <a:br>
              <a:rPr lang="ru-RU" sz="2000" b="1" dirty="0"/>
            </a:br>
            <a:r>
              <a:rPr lang="ru-RU" sz="2000" b="1" dirty="0"/>
              <a:t>На строительстве автомобильных дорог применяют различные методы организации работ. В России наиболее прогрессивным и научно обоснованным признан </a:t>
            </a:r>
            <a:r>
              <a:rPr lang="ru-RU" sz="2000" b="1" i="1" dirty="0"/>
              <a:t>поточный </a:t>
            </a:r>
            <a:r>
              <a:rPr lang="ru-RU" sz="2000" b="1" dirty="0"/>
              <a:t>метод. В отдельных слу­чаях используют </a:t>
            </a:r>
            <a:r>
              <a:rPr lang="ru-RU" sz="2000" b="1" i="1" dirty="0" err="1"/>
              <a:t>непоточные</a:t>
            </a:r>
            <a:r>
              <a:rPr lang="ru-RU" sz="2000" b="1" i="1" dirty="0"/>
              <a:t> </a:t>
            </a:r>
            <a:r>
              <a:rPr lang="ru-RU" sz="2000" b="1" dirty="0"/>
              <a:t>методы. Иногда строительство дорог организуют таким образом, что часть работ (как правило, боль­шую) выполняют поточным методом, а часть — </a:t>
            </a:r>
            <a:r>
              <a:rPr lang="ru-RU" sz="2000" b="1" dirty="0" err="1"/>
              <a:t>непоточным</a:t>
            </a:r>
            <a:r>
              <a:rPr lang="ru-RU" sz="2000" b="1" dirty="0"/>
              <a:t>.</a:t>
            </a:r>
            <a:br>
              <a:rPr lang="ru-RU" sz="2000" b="1" dirty="0"/>
            </a:br>
            <a:r>
              <a:rPr lang="ru-RU" sz="2000" b="1" dirty="0"/>
              <a:t/>
            </a:r>
            <a:br>
              <a:rPr lang="ru-RU" sz="2000" b="1" dirty="0"/>
            </a:b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78960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692696"/>
            <a:ext cx="71287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Выбор метода в каждом частном случае зависит от многих при­чин, из которых на первое место следует поставить: общий уро­вень развития дорожной техники и науки; наличие соответствую­щей материально-технической базы и производственную мощность строительной организации, ведущей строительство; географические особенности района строительства; особые условия, присущие только данному объекту.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609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7253"/>
            <a:ext cx="8640960" cy="672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44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282880" cy="1280890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/>
              <a:t>В подавляющем большинстве на строительстве автомобильных дорог следует осуществлять организацию работ поточным методом. Его преимущества особенно эффективны при сооружении крупных автомобильных магистралей, а также на строительстве дорог дру­гих типов большой протяженности.</a:t>
            </a:r>
            <a:br>
              <a:rPr lang="ru-RU" sz="2000" b="1" dirty="0"/>
            </a:br>
            <a:r>
              <a:rPr lang="ru-RU" sz="2000" b="1" dirty="0"/>
              <a:t>Применение </a:t>
            </a:r>
            <a:r>
              <a:rPr lang="ru-RU" sz="2000" b="1" dirty="0" err="1"/>
              <a:t>непоточных</a:t>
            </a:r>
            <a:r>
              <a:rPr lang="ru-RU" sz="2000" b="1" dirty="0"/>
              <a:t> методов организации работ может быть оправданным на отдельных коротких участках дорог (ориен­тировочно 3—5 км и менее), при строительстве в сложных усло­виях, в пределах населенных пунктов, в весьма пересеченной мест­ности и т. п. Однако и в этих случаях всегда следует проверить возможность организации поточного строительства. В каждом кон­кретном случае окончательное решение принимают после тщатель­ной оценки и сравнения различных вариантов организации работ, используя для этого ряд технико-экономических показателей.</a:t>
            </a:r>
            <a:br>
              <a:rPr lang="ru-RU" sz="2000" b="1" dirty="0"/>
            </a:br>
            <a:endParaRPr lang="ru-RU" sz="1050" b="1" dirty="0"/>
          </a:p>
        </p:txBody>
      </p:sp>
    </p:spTree>
    <p:extLst>
      <p:ext uri="{BB962C8B-B14F-4D97-AF65-F5344CB8AC3E}">
        <p14:creationId xmlns:p14="http://schemas.microsoft.com/office/powerpoint/2010/main" val="639755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7428" t="13407" r="41262" b="12766"/>
          <a:stretch/>
        </p:blipFill>
        <p:spPr>
          <a:xfrm>
            <a:off x="0" y="6747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0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" y="0"/>
            <a:ext cx="9088522" cy="6741368"/>
          </a:xfrm>
        </p:spPr>
      </p:pic>
    </p:spTree>
    <p:extLst>
      <p:ext uri="{BB962C8B-B14F-4D97-AF65-F5344CB8AC3E}">
        <p14:creationId xmlns:p14="http://schemas.microsoft.com/office/powerpoint/2010/main" val="3528508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1268760"/>
            <a:ext cx="8820471" cy="1280890"/>
          </a:xfrm>
        </p:spPr>
        <p:txBody>
          <a:bodyPr>
            <a:noAutofit/>
          </a:bodyPr>
          <a:lstStyle/>
          <a:p>
            <a:pPr algn="just"/>
            <a:r>
              <a:rPr lang="ru-RU" sz="1800" b="1" i="1" dirty="0"/>
              <a:t>Поточным методом </a:t>
            </a:r>
            <a:r>
              <a:rPr lang="ru-RU" sz="1800" b="1" dirty="0"/>
              <a:t>организации производства называют такой, при котором обеспечивается непрерывный и равномерный выпуск продукции, а также непрерывное и равномерное использование трудовых и материально-технических ресурсов.</a:t>
            </a:r>
            <a:br>
              <a:rPr lang="ru-RU" sz="1800" b="1" dirty="0"/>
            </a:br>
            <a:r>
              <a:rPr lang="ru-RU" sz="1800" b="1" dirty="0"/>
              <a:t>Эта характеристика двух сторон производственного процесса (выпуска продукции и использования ресурсов) справедлива для любого поточного производства, в том числе и для дорожного строительства. Однако не всегда условия, в которых протекает производственный процесс, обеспечивают возможность комплекс­ного соблюдения всех требований поточного производства.</a:t>
            </a:r>
            <a:br>
              <a:rPr lang="ru-RU" sz="1800" b="1" dirty="0"/>
            </a:br>
            <a:r>
              <a:rPr lang="ru-RU" sz="1800" b="1" dirty="0"/>
              <a:t>Наиболее благоприятными для потока являются условия машинного фабрично-заводского производства, протекающего в закрытых цехах, имеющего стабильную технологию и более или менее неизменные качественные показатели исходных материалов.</a:t>
            </a:r>
            <a:br>
              <a:rPr lang="ru-RU" sz="1800" b="1" dirty="0"/>
            </a:br>
            <a:r>
              <a:rPr lang="ru-RU" sz="1800" b="1" dirty="0"/>
              <a:t>Линейный характер дорожных объектов способствует успеш­ному применению поточного метода организации дорожно-строительных работ.</a:t>
            </a:r>
            <a:br>
              <a:rPr lang="ru-RU" sz="1800" b="1" dirty="0"/>
            </a:b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2879685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96752"/>
            <a:ext cx="7850832" cy="1280890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/>
              <a:t>Сущность поточного метода в специфических условиях дорож­ного строительства состоит в следующем:</a:t>
            </a:r>
            <a:br>
              <a:rPr lang="ru-RU" sz="2000" b="1" dirty="0"/>
            </a:br>
            <a:r>
              <a:rPr lang="ru-RU" sz="2000" b="1" dirty="0"/>
              <a:t>в равные короткие промежутки времени (смену, сутки) закан­чивается строительство равных по длине участков дороги, причем готовая дорога наращивается непрерывной лентой в одном направ­лении;</a:t>
            </a:r>
            <a:br>
              <a:rPr lang="ru-RU" sz="2000" b="1" dirty="0"/>
            </a:br>
            <a:r>
              <a:rPr lang="ru-RU" sz="2000" b="1" dirty="0"/>
              <a:t>все работы выполняют механизированные отряды (подразделе­ния), специализированные по основным видам работ и оснащен­ные соответствующим образом подобранными комплектами дорожно-строительных машин;</a:t>
            </a:r>
            <a:br>
              <a:rPr lang="ru-RU" sz="2000" b="1" dirty="0"/>
            </a:br>
            <a:r>
              <a:rPr lang="ru-RU" sz="2000" b="1" dirty="0"/>
              <a:t>специализированные отряды равномерно друг за другом пере­двигаются по строящейся дороге и последовательно выполняют все строительно-монтажные работы;</a:t>
            </a:r>
            <a:br>
              <a:rPr lang="ru-RU" sz="2000" b="1" dirty="0"/>
            </a:br>
            <a:r>
              <a:rPr lang="ru-RU" sz="2000" b="1" dirty="0"/>
              <a:t>после прохода последнего отряда дорога полностью готова к сдаче в эксплуатацию.</a:t>
            </a:r>
            <a:br>
              <a:rPr lang="ru-RU" sz="2000" b="1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69388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76672"/>
            <a:ext cx="77048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Список литературы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4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/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2053</TotalTime>
  <Words>320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Легкий дым</vt:lpstr>
      <vt:lpstr> Организация и планирование строительства  транспортных сооружений</vt:lpstr>
      <vt:lpstr>Тема 1. Лекция 3  Выбор методов организации дорожно-строительных работ </vt:lpstr>
      <vt:lpstr> Метод организации работ определяет принципиальную направ­ленность решения основных организационных вопросов: последо­вательность производства работ и их взаимную увязку, струк­туру специализированных подразделений, расстановку, поря­док перемещения и взаимодействия трудовых и материаль­но-технических ресурсов, систему поставок материалов, порядок ввода дороги в эксплуатацию и т. д. На строительстве автомобильных дорог применяют различные методы организации работ. В России наиболее прогрессивным и научно обоснованным признан поточный метод. В отдельных слу­чаях используют непоточные методы. Иногда строительство дорог организуют таким образом, что часть работ (как правило, боль­шую) выполняют поточным методом, а часть — непоточным.  </vt:lpstr>
      <vt:lpstr>Презентация PowerPoint</vt:lpstr>
      <vt:lpstr>Презентация PowerPoint</vt:lpstr>
      <vt:lpstr>В подавляющем большинстве на строительстве автомобильных дорог следует осуществлять организацию работ поточным методом. Его преимущества особенно эффективны при сооружении крупных автомобильных магистралей, а также на строительстве дорог дру­гих типов большой протяженности. Применение непоточных методов организации работ может быть оправданным на отдельных коротких участках дорог (ориен­тировочно 3—5 км и менее), при строительстве в сложных усло­виях, в пределах населенных пунктов, в весьма пересеченной мест­ности и т. п. Однако и в этих случаях всегда следует проверить возможность организации поточного строительства. В каждом кон­кретном случае окончательное решение принимают после тщатель­ной оценки и сравнения различных вариантов организации работ, используя для этого ряд технико-экономических показателей. </vt:lpstr>
      <vt:lpstr>Презентация PowerPoint</vt:lpstr>
      <vt:lpstr>Презентация PowerPoint</vt:lpstr>
      <vt:lpstr>Поточным методом организации производства называют такой, при котором обеспечивается непрерывный и равномерный выпуск продукции, а также непрерывное и равномерное использование трудовых и материально-технических ресурсов. Эта характеристика двух сторон производственного процесса (выпуска продукции и использования ресурсов) справедлива для любого поточного производства, в том числе и для дорожного строительства. Однако не всегда условия, в которых протекает производственный процесс, обеспечивают возможность комплекс­ного соблюдения всех требований поточного производства. Наиболее благоприятными для потока являются условия машинного фабрично-заводского производства, протекающего в закрытых цехах, имеющего стабильную технологию и более или менее неизменные качественные показатели исходных материалов. Линейный характер дорожных объектов способствует успеш­ному применению поточного метода организации дорожно-строительных работ. </vt:lpstr>
      <vt:lpstr>Сущность поточного метода в специфических условиях дорож­ного строительства состоит в следующем: в равные короткие промежутки времени (смену, сутки) закан­чивается строительство равных по длине участков дороги, причем готовая дорога наращивается непрерывной лентой в одном направ­лении; все работы выполняют механизированные отряды (подразделе­ния), специализированные по основным видам работ и оснащен­ные соответствующим образом подобранными комплектами дорожно-строительных машин; специализированные отряды равномерно друг за другом пере­двигаются по строящейся дороге и последовательно выполняют все строительно-монтажные работы; после прохода последнего отряда дорога полностью готова к сдаче в эксплуатацию.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81</cp:revision>
  <dcterms:created xsi:type="dcterms:W3CDTF">2014-09-03T06:40:38Z</dcterms:created>
  <dcterms:modified xsi:type="dcterms:W3CDTF">2021-11-12T10:04:33Z</dcterms:modified>
</cp:coreProperties>
</file>